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67" r:id="rId7"/>
    <p:sldId id="277" r:id="rId8"/>
    <p:sldId id="278" r:id="rId9"/>
    <p:sldId id="268" r:id="rId10"/>
    <p:sldId id="269" r:id="rId11"/>
    <p:sldId id="259" r:id="rId12"/>
    <p:sldId id="262" r:id="rId13"/>
    <p:sldId id="263" r:id="rId14"/>
    <p:sldId id="264" r:id="rId15"/>
    <p:sldId id="276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1620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C24A"/>
    <a:srgbClr val="141B4D"/>
    <a:srgbClr val="0083C1"/>
    <a:srgbClr val="73B5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3" autoAdjust="0"/>
    <p:restoredTop sz="94534" autoAdjust="0"/>
  </p:normalViewPr>
  <p:slideViewPr>
    <p:cSldViewPr snapToObjects="1" showGuides="1">
      <p:cViewPr varScale="1">
        <p:scale>
          <a:sx n="118" d="100"/>
          <a:sy n="118" d="100"/>
        </p:scale>
        <p:origin x="432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7788C-F300-204F-A00A-751840A0CD2B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4EF6B-C41F-F14B-9242-616E80C06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5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E7B8B-3FB8-1944-BE35-167C6F216B92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18C2C-7656-D04B-9870-F07A35B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73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18C2C-7656-D04B-9870-F07A35BE9B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18C2C-7656-D04B-9870-F07A35BE9B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67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Dar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384102" y="742950"/>
            <a:ext cx="7048056" cy="1479734"/>
          </a:xfrm>
          <a:prstGeom prst="rect">
            <a:avLst/>
          </a:prstGeom>
        </p:spPr>
        <p:txBody>
          <a:bodyPr/>
          <a:lstStyle>
            <a:lvl1pPr algn="l"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399258" y="2459513"/>
            <a:ext cx="5629402" cy="6350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399258" y="3352648"/>
            <a:ext cx="5629402" cy="6350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1">
                <a:solidFill>
                  <a:schemeClr val="bg1"/>
                </a:solidFill>
                <a:latin typeface="Helvetica Oblique" charset="0"/>
                <a:ea typeface="Helvetica Oblique" charset="0"/>
                <a:cs typeface="Helvetica Oblique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80837E-CC61-D7B5-166C-A80A8361F9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939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 hasCustomPrompt="1"/>
          </p:nvPr>
        </p:nvSpPr>
        <p:spPr>
          <a:xfrm>
            <a:off x="169933" y="137075"/>
            <a:ext cx="7859894" cy="647854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6CC24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22848" y="922492"/>
            <a:ext cx="4450858" cy="277556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5284098" y="1068332"/>
            <a:ext cx="3455299" cy="26620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23088" y="3771100"/>
            <a:ext cx="4458710" cy="61478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600" b="0" i="0">
                <a:solidFill>
                  <a:srgbClr val="141B4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9144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3716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8288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2DDF91A-8C55-8422-A96D-8CC2B25E9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02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re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169933" y="137075"/>
            <a:ext cx="7859894" cy="647854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6CC24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668866" y="857754"/>
            <a:ext cx="3552642" cy="32125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51301" y="1269972"/>
            <a:ext cx="3592414" cy="2598738"/>
          </a:xfrm>
          <a:prstGeom prst="rect">
            <a:avLst/>
          </a:prstGeom>
        </p:spPr>
        <p:txBody>
          <a:bodyPr/>
          <a:lstStyle>
            <a:lvl1pPr marL="182880" indent="-182880">
              <a:spcBef>
                <a:spcPts val="0"/>
              </a:spcBef>
              <a:spcAft>
                <a:spcPts val="600"/>
              </a:spcAft>
              <a:buFont typeface="Wingdings" charset="2"/>
              <a:buChar char="§"/>
              <a:defRPr sz="1400" b="0" i="0">
                <a:latin typeface="+mn-lt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40080" indent="-182880">
              <a:spcBef>
                <a:spcPts val="0"/>
              </a:spcBef>
              <a:spcAft>
                <a:spcPts val="600"/>
              </a:spcAft>
              <a:buFont typeface="Courier New" charset="0"/>
              <a:buChar char="o"/>
              <a:defRPr sz="1100" b="0" i="0">
                <a:latin typeface="+mn-lt"/>
                <a:ea typeface="Helvetica Light" charset="0"/>
                <a:cs typeface="Helvetica Light" charset="0"/>
              </a:defRPr>
            </a:lvl2pPr>
            <a:lvl3pPr marL="960120" indent="-137160">
              <a:spcBef>
                <a:spcPts val="0"/>
              </a:spcBef>
              <a:spcAft>
                <a:spcPts val="600"/>
              </a:spcAft>
              <a:defRPr sz="1100" b="0" i="1">
                <a:latin typeface="+mn-lt"/>
                <a:ea typeface="Helvetica Light Oblique" charset="0"/>
                <a:cs typeface="Helvetica Light Oblique" charset="0"/>
              </a:defRPr>
            </a:lvl3pPr>
            <a:lvl4pPr marL="1325880" indent="-137160">
              <a:spcBef>
                <a:spcPts val="0"/>
              </a:spcBef>
              <a:spcAft>
                <a:spcPts val="600"/>
              </a:spcAft>
              <a:defRPr sz="1000" b="0" i="0">
                <a:latin typeface="+mn-lt"/>
                <a:ea typeface="Helvetica Light" charset="0"/>
                <a:cs typeface="Helvetica Light" charset="0"/>
              </a:defRPr>
            </a:lvl4pPr>
            <a:lvl5pPr marL="1691640" indent="-137160">
              <a:spcBef>
                <a:spcPts val="0"/>
              </a:spcBef>
              <a:spcAft>
                <a:spcPts val="600"/>
              </a:spcAft>
              <a:defRPr sz="1000" b="0" i="0">
                <a:latin typeface="+mn-lt"/>
                <a:ea typeface="Helvetica Light" charset="0"/>
                <a:cs typeface="Helvetica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4DEF43-B60D-930F-BDF3-9CC707F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38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>
          <a:xfrm>
            <a:off x="1" y="1756969"/>
            <a:ext cx="9143999" cy="110154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0" i="0" dirty="0">
                <a:solidFill>
                  <a:srgbClr val="6CC24A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—</a:t>
            </a:r>
          </a:p>
          <a:p>
            <a:pPr algn="ctr"/>
            <a:endParaRPr lang="en-US" sz="2400" b="0" i="0" dirty="0">
              <a:solidFill>
                <a:srgbClr val="6CC24A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  <a:p>
            <a:pPr algn="ctr"/>
            <a:r>
              <a:rPr lang="en-US" sz="2400" b="1" i="0" dirty="0">
                <a:solidFill>
                  <a:srgbClr val="6CC24A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QUESTIONS?</a:t>
            </a:r>
          </a:p>
          <a:p>
            <a:pPr algn="ctr"/>
            <a:endParaRPr lang="en-US" sz="2400" b="0" i="0" dirty="0">
              <a:solidFill>
                <a:srgbClr val="73B532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1" y="711771"/>
            <a:ext cx="9143999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i="0" dirty="0">
                <a:solidFill>
                  <a:srgbClr val="141B4D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Thank you!</a:t>
            </a:r>
            <a:endParaRPr lang="en-US" sz="2000" b="1" i="0" dirty="0">
              <a:solidFill>
                <a:srgbClr val="141B4D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b="0" i="0" dirty="0"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6EFA756-EAE1-6268-AB72-8FE20CC951B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068864" y="3243104"/>
            <a:ext cx="5006272" cy="45287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133" b="1" i="0">
                <a:solidFill>
                  <a:srgbClr val="000033"/>
                </a:solidFill>
                <a:latin typeface="+mj-lt"/>
                <a:ea typeface="Moderat" pitchFamily="2" charset="77"/>
                <a:cs typeface="Moderat" pitchFamily="2" charset="77"/>
              </a:defRPr>
            </a:lvl1pPr>
            <a:lvl2pPr marL="609585" indent="0">
              <a:buNone/>
              <a:defRPr sz="1867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1219170" indent="0">
              <a:buNone/>
              <a:defRPr sz="1867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828754" indent="0">
              <a:buNone/>
              <a:defRPr sz="1867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2438339" indent="0">
              <a:buNone/>
              <a:defRPr sz="1867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048FFE22-9E2D-F64D-E85B-6CECC44DC9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858546" y="3685432"/>
            <a:ext cx="5426908" cy="31264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1">
                <a:solidFill>
                  <a:schemeClr val="tx1"/>
                </a:solidFill>
                <a:latin typeface="+mn-lt"/>
                <a:ea typeface="Moderat" pitchFamily="2" charset="77"/>
                <a:cs typeface="Moderat" pitchFamily="2" charset="77"/>
              </a:defRPr>
            </a:lvl1pPr>
            <a:lvl2pPr marL="609585" indent="0">
              <a:buNone/>
              <a:defRPr sz="1600">
                <a:solidFill>
                  <a:schemeClr val="tx1"/>
                </a:solidFill>
              </a:defRPr>
            </a:lvl2pPr>
            <a:lvl3pPr marL="1219170" indent="0">
              <a:buNone/>
              <a:defRPr sz="1600">
                <a:solidFill>
                  <a:schemeClr val="tx1"/>
                </a:solidFill>
              </a:defRPr>
            </a:lvl3pPr>
            <a:lvl4pPr marL="1828754" indent="0">
              <a:buNone/>
              <a:defRPr sz="1600">
                <a:solidFill>
                  <a:schemeClr val="tx1"/>
                </a:solidFill>
              </a:defRPr>
            </a:lvl4pPr>
            <a:lvl5pPr marL="2438339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F830BFEC-669A-FDCF-D930-88FD96016F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85800" y="3965958"/>
            <a:ext cx="7772400" cy="3450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chemeClr val="tx1"/>
                </a:solidFill>
                <a:latin typeface="+mn-lt"/>
                <a:ea typeface="Moderat" pitchFamily="2" charset="77"/>
                <a:cs typeface="Moderat" pitchFamily="2" charset="77"/>
              </a:defRPr>
            </a:lvl1pPr>
            <a:lvl2pPr marL="609585" indent="0">
              <a:buNone/>
              <a:defRPr sz="1600">
                <a:solidFill>
                  <a:schemeClr val="tx1"/>
                </a:solidFill>
              </a:defRPr>
            </a:lvl2pPr>
            <a:lvl3pPr marL="1219170" indent="0">
              <a:buNone/>
              <a:defRPr sz="1600">
                <a:solidFill>
                  <a:schemeClr val="tx1"/>
                </a:solidFill>
              </a:defRPr>
            </a:lvl3pPr>
            <a:lvl4pPr marL="1828754" indent="0">
              <a:buNone/>
              <a:defRPr sz="1600">
                <a:solidFill>
                  <a:schemeClr val="tx1"/>
                </a:solidFill>
              </a:defRPr>
            </a:lvl4pPr>
            <a:lvl5pPr marL="2438339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2E2D98-68C4-C36D-593A-6460FF211C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58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Ligh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384102" y="1040182"/>
            <a:ext cx="7048056" cy="1479734"/>
          </a:xfrm>
          <a:prstGeom prst="rect">
            <a:avLst/>
          </a:prstGeom>
        </p:spPr>
        <p:txBody>
          <a:bodyPr/>
          <a:lstStyle>
            <a:lvl1pPr algn="l">
              <a:defRPr b="1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99258" y="2756745"/>
            <a:ext cx="5629402" cy="63504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Speaker (Company)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Speaker 2 (Company)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99258" y="3649880"/>
            <a:ext cx="5629402" cy="63504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b="0" i="1">
                <a:solidFill>
                  <a:schemeClr val="tx1"/>
                </a:solidFill>
                <a:latin typeface="Helvetica Oblique" charset="0"/>
                <a:ea typeface="Helvetica Oblique" charset="0"/>
                <a:cs typeface="Helvetica Oblique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Paper Author 1 (Company), Paper Author 2 (Company),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Paper Author 3 (Company)</a:t>
            </a:r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1BB92698-1E17-66F0-C890-BA2A29C492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3BD7F0-5FC4-4B2A-A629-D00261AEF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8229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760412" y="833439"/>
            <a:ext cx="1529634" cy="15618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60412" y="2589410"/>
            <a:ext cx="1529634" cy="15618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itle 3"/>
          <p:cNvSpPr>
            <a:spLocks noGrp="1"/>
          </p:cNvSpPr>
          <p:nvPr>
            <p:ph type="title" hasCustomPrompt="1"/>
          </p:nvPr>
        </p:nvSpPr>
        <p:spPr>
          <a:xfrm>
            <a:off x="169933" y="137075"/>
            <a:ext cx="7859894" cy="647854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6CC24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411426" y="777047"/>
            <a:ext cx="3754704" cy="33965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600" b="1" i="0">
                <a:solidFill>
                  <a:srgbClr val="141B4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9144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3716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8288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2589564" y="1108793"/>
            <a:ext cx="4070181" cy="2344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>
                <a:solidFill>
                  <a:schemeClr val="tx1"/>
                </a:solidFill>
                <a:latin typeface="+mn-lt"/>
                <a:ea typeface="Helvetica Light Oblique" charset="0"/>
                <a:cs typeface="Helvetica Light Oblique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589564" y="1319187"/>
            <a:ext cx="4070181" cy="258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2589564" y="1650958"/>
            <a:ext cx="5623852" cy="7200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2411426" y="2508743"/>
            <a:ext cx="3754704" cy="33965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600" b="1" i="0">
                <a:solidFill>
                  <a:srgbClr val="141B4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9144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3716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8288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2589564" y="2840489"/>
            <a:ext cx="4070181" cy="2344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>
                <a:solidFill>
                  <a:schemeClr val="tx1"/>
                </a:solidFill>
                <a:latin typeface="+mn-lt"/>
                <a:ea typeface="Helvetica Light Oblique" charset="0"/>
                <a:cs typeface="Helvetica Light Oblique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9"/>
          </p:nvPr>
        </p:nvSpPr>
        <p:spPr>
          <a:xfrm>
            <a:off x="2589564" y="3050883"/>
            <a:ext cx="4070181" cy="258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2589564" y="3382654"/>
            <a:ext cx="5623852" cy="7200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5B8A63-D2A0-BED0-4306-9A140EE2B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0674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s_4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274320" y="901505"/>
            <a:ext cx="1325880" cy="13533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274320" y="2698507"/>
            <a:ext cx="1325880" cy="13533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itle 3"/>
          <p:cNvSpPr>
            <a:spLocks noGrp="1"/>
          </p:cNvSpPr>
          <p:nvPr>
            <p:ph type="title" hasCustomPrompt="1"/>
          </p:nvPr>
        </p:nvSpPr>
        <p:spPr>
          <a:xfrm>
            <a:off x="169933" y="137075"/>
            <a:ext cx="7859894" cy="647854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6CC24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676400" y="835292"/>
            <a:ext cx="2716412" cy="29051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200" b="1" i="0">
                <a:solidFill>
                  <a:srgbClr val="141B4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9144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3716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8288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1676400" y="1097328"/>
            <a:ext cx="2716412" cy="2344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1">
                <a:solidFill>
                  <a:schemeClr val="tx1"/>
                </a:solidFill>
                <a:latin typeface="+mn-lt"/>
                <a:ea typeface="Helvetica Light Oblique" charset="0"/>
                <a:cs typeface="Helvetica Light Oblique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676400" y="1307722"/>
            <a:ext cx="2716412" cy="258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1676400" y="1639493"/>
            <a:ext cx="2716412" cy="7442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5B8A63-D2A0-BED0-4306-9A140EE2B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0B36DB3-0120-6DDC-0D25-D763A11AB75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676400" y="2623464"/>
            <a:ext cx="2716412" cy="29051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200" b="1" i="0">
                <a:solidFill>
                  <a:srgbClr val="141B4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9144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3716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8288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BC46570-C676-B6DA-CC65-8D3B57DB4C0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676400" y="2885500"/>
            <a:ext cx="2716412" cy="2344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1">
                <a:solidFill>
                  <a:schemeClr val="tx1"/>
                </a:solidFill>
                <a:latin typeface="+mn-lt"/>
                <a:ea typeface="Helvetica Light Oblique" charset="0"/>
                <a:cs typeface="Helvetica Light Oblique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F9FA328-A857-5D9A-60D5-049B0915E6F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76400" y="3095894"/>
            <a:ext cx="2716412" cy="258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2386969-5A36-ABD0-DB38-70E4DE037D1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676400" y="3427665"/>
            <a:ext cx="2716412" cy="7442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CCE33580-8F15-46A8-C166-77CBEB8F064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648202" y="901505"/>
            <a:ext cx="1325880" cy="13533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98C577A8-EA71-13E5-42C4-321DBC15039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648202" y="2698507"/>
            <a:ext cx="1325880" cy="13533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2772909-223C-D8B6-5D69-1B074194B1B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61828" y="835292"/>
            <a:ext cx="2716412" cy="29051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200" b="1" i="0">
                <a:solidFill>
                  <a:srgbClr val="141B4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9144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3716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8288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03EE41F4-EEEF-6970-1C02-A70637E343D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061828" y="1097328"/>
            <a:ext cx="2716412" cy="2344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1">
                <a:solidFill>
                  <a:schemeClr val="tx1"/>
                </a:solidFill>
                <a:latin typeface="+mn-lt"/>
                <a:ea typeface="Helvetica Light Oblique" charset="0"/>
                <a:cs typeface="Helvetica Light Oblique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962515D3-F196-3ECE-E2E9-42C9A866157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061828" y="1307722"/>
            <a:ext cx="2716412" cy="258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3404E8A2-D6B7-2A69-6308-9899EA5A1C7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061828" y="1639493"/>
            <a:ext cx="2716412" cy="7442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84B246FC-9C2C-89B3-971D-652C4F8BC40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061828" y="2623464"/>
            <a:ext cx="2716412" cy="29051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200" b="1" i="0">
                <a:solidFill>
                  <a:srgbClr val="141B4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9144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3716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8288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4340FD57-959B-4B3A-B066-EE410435457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061828" y="2885500"/>
            <a:ext cx="2716412" cy="2344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1">
                <a:solidFill>
                  <a:schemeClr val="tx1"/>
                </a:solidFill>
                <a:latin typeface="+mn-lt"/>
                <a:ea typeface="Helvetica Light Oblique" charset="0"/>
                <a:cs typeface="Helvetica Light Oblique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C3DD98D2-4178-EA01-758E-D19D78441FE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61828" y="3095894"/>
            <a:ext cx="2716412" cy="258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D546FF61-645D-CD4D-837D-FCC1666DADB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061828" y="3427665"/>
            <a:ext cx="2716412" cy="7442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54491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orient="horz" pos="564" userDrawn="1">
          <p15:clr>
            <a:srgbClr val="FBAE40"/>
          </p15:clr>
        </p15:guide>
        <p15:guide id="4" pos="16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4130" y="930106"/>
            <a:ext cx="3592414" cy="2598738"/>
          </a:xfrm>
          <a:prstGeom prst="rect">
            <a:avLst/>
          </a:prstGeom>
        </p:spPr>
        <p:txBody>
          <a:bodyPr/>
          <a:lstStyle>
            <a:lvl1pPr marL="182880" indent="-182880">
              <a:spcBef>
                <a:spcPts val="0"/>
              </a:spcBef>
              <a:spcAft>
                <a:spcPts val="600"/>
              </a:spcAft>
              <a:buFont typeface="Wingdings" charset="2"/>
              <a:buChar char="§"/>
              <a:defRPr sz="1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40080" indent="-182880">
              <a:spcBef>
                <a:spcPts val="0"/>
              </a:spcBef>
              <a:spcAft>
                <a:spcPts val="600"/>
              </a:spcAft>
              <a:buFont typeface="Courier New" charset="0"/>
              <a:buChar char="o"/>
              <a:defRPr sz="1100" b="0" i="0">
                <a:latin typeface="+mn-lt"/>
                <a:ea typeface="Helvetica Light" charset="0"/>
                <a:cs typeface="Helvetica Light" charset="0"/>
              </a:defRPr>
            </a:lvl2pPr>
            <a:lvl3pPr marL="960120" indent="-137160">
              <a:spcBef>
                <a:spcPts val="0"/>
              </a:spcBef>
              <a:spcAft>
                <a:spcPts val="600"/>
              </a:spcAft>
              <a:defRPr sz="1100" b="0" i="1">
                <a:latin typeface="+mn-lt"/>
                <a:ea typeface="Helvetica Light Oblique" charset="0"/>
                <a:cs typeface="Helvetica Light Oblique" charset="0"/>
              </a:defRPr>
            </a:lvl3pPr>
            <a:lvl4pPr marL="1325880" indent="-137160">
              <a:spcBef>
                <a:spcPts val="0"/>
              </a:spcBef>
              <a:spcAft>
                <a:spcPts val="600"/>
              </a:spcAft>
              <a:defRPr sz="1000" b="0" i="0">
                <a:latin typeface="+mn-lt"/>
                <a:ea typeface="Helvetica Light" charset="0"/>
                <a:cs typeface="Helvetica Light" charset="0"/>
              </a:defRPr>
            </a:lvl4pPr>
            <a:lvl5pPr marL="1691640" indent="-137160">
              <a:spcBef>
                <a:spcPts val="0"/>
              </a:spcBef>
              <a:spcAft>
                <a:spcPts val="600"/>
              </a:spcAft>
              <a:defRPr sz="1000" b="0" i="0">
                <a:latin typeface="+mn-lt"/>
                <a:ea typeface="Helvetica Light" charset="0"/>
                <a:cs typeface="Helvetica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4426103" y="938635"/>
            <a:ext cx="4426583" cy="33582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 hasCustomPrompt="1"/>
          </p:nvPr>
        </p:nvSpPr>
        <p:spPr>
          <a:xfrm>
            <a:off x="169933" y="137075"/>
            <a:ext cx="7859894" cy="647854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6CC24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8D57DF-F251-D2FC-1529-ABE4D3E9E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6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930345" y="857715"/>
            <a:ext cx="7145506" cy="33825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Title 3"/>
          <p:cNvSpPr>
            <a:spLocks noGrp="1"/>
          </p:cNvSpPr>
          <p:nvPr>
            <p:ph type="title" hasCustomPrompt="1"/>
          </p:nvPr>
        </p:nvSpPr>
        <p:spPr>
          <a:xfrm>
            <a:off x="169933" y="137075"/>
            <a:ext cx="7859894" cy="647854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6CC24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A63356-687F-DBDA-B117-F24685599E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160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4130" y="930106"/>
            <a:ext cx="3592414" cy="2598738"/>
          </a:xfrm>
          <a:prstGeom prst="rect">
            <a:avLst/>
          </a:prstGeom>
        </p:spPr>
        <p:txBody>
          <a:bodyPr/>
          <a:lstStyle>
            <a:lvl1pPr marL="182880" indent="-182880">
              <a:spcBef>
                <a:spcPts val="0"/>
              </a:spcBef>
              <a:spcAft>
                <a:spcPts val="600"/>
              </a:spcAft>
              <a:buFont typeface="Wingdings" charset="2"/>
              <a:buChar char="§"/>
              <a:defRPr sz="1400" b="0" i="0">
                <a:latin typeface="+mn-lt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40080" indent="-182880">
              <a:spcBef>
                <a:spcPts val="0"/>
              </a:spcBef>
              <a:spcAft>
                <a:spcPts val="600"/>
              </a:spcAft>
              <a:buFont typeface="Courier New" charset="0"/>
              <a:buChar char="o"/>
              <a:defRPr sz="1100" b="0" i="0">
                <a:latin typeface="+mn-lt"/>
                <a:ea typeface="Helvetica Light" charset="0"/>
                <a:cs typeface="Helvetica Light" charset="0"/>
              </a:defRPr>
            </a:lvl2pPr>
            <a:lvl3pPr marL="960120" indent="-137160">
              <a:spcBef>
                <a:spcPts val="0"/>
              </a:spcBef>
              <a:spcAft>
                <a:spcPts val="600"/>
              </a:spcAft>
              <a:defRPr sz="1100" b="0" i="1">
                <a:latin typeface="+mn-lt"/>
                <a:ea typeface="Helvetica Light Oblique" charset="0"/>
                <a:cs typeface="Helvetica Light Oblique" charset="0"/>
              </a:defRPr>
            </a:lvl3pPr>
            <a:lvl4pPr marL="1325880" indent="-137160">
              <a:spcBef>
                <a:spcPts val="0"/>
              </a:spcBef>
              <a:spcAft>
                <a:spcPts val="600"/>
              </a:spcAft>
              <a:defRPr sz="1000" b="0" i="0">
                <a:latin typeface="+mn-lt"/>
                <a:ea typeface="Helvetica Light" charset="0"/>
                <a:cs typeface="Helvetica Light" charset="0"/>
              </a:defRPr>
            </a:lvl4pPr>
            <a:lvl5pPr marL="1691640" indent="-137160">
              <a:spcBef>
                <a:spcPts val="0"/>
              </a:spcBef>
              <a:spcAft>
                <a:spcPts val="600"/>
              </a:spcAft>
              <a:defRPr sz="1000" b="0" i="0">
                <a:latin typeface="+mn-lt"/>
                <a:ea typeface="Helvetica Light" charset="0"/>
                <a:cs typeface="Helvetica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5389057" y="1569854"/>
            <a:ext cx="3050936" cy="250044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itle 3"/>
          <p:cNvSpPr>
            <a:spLocks noGrp="1"/>
          </p:cNvSpPr>
          <p:nvPr>
            <p:ph type="title" hasCustomPrompt="1"/>
          </p:nvPr>
        </p:nvSpPr>
        <p:spPr>
          <a:xfrm>
            <a:off x="169933" y="137075"/>
            <a:ext cx="7859894" cy="647854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6CC24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5397389" y="930767"/>
            <a:ext cx="3050696" cy="5177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F8AA8F-88E2-01AF-0C28-635308D097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1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>
          <a:xfrm>
            <a:off x="169933" y="137075"/>
            <a:ext cx="7859894" cy="647854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6CC24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6740666" y="1432473"/>
            <a:ext cx="2144389" cy="20794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solidFill>
                  <a:schemeClr val="tx1"/>
                </a:solidFill>
                <a:latin typeface="+mn-lt"/>
                <a:ea typeface="Helvetica Light" charset="0"/>
                <a:cs typeface="Helvetica Light" charset="0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11861" y="1068148"/>
            <a:ext cx="2613966" cy="2451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3924399" y="1068148"/>
            <a:ext cx="2613966" cy="2451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95916" y="3552614"/>
            <a:ext cx="2646096" cy="77662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400" b="0" i="0">
                <a:solidFill>
                  <a:srgbClr val="141B4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9144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3716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8288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sz="quarter" idx="22"/>
          </p:nvPr>
        </p:nvSpPr>
        <p:spPr>
          <a:xfrm>
            <a:off x="3908454" y="3552614"/>
            <a:ext cx="2646096" cy="77662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400" b="0" i="0">
                <a:solidFill>
                  <a:srgbClr val="141B4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9144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3716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828800" indent="0">
              <a:buNone/>
              <a:defRPr sz="1400" b="1" i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D6C923-DF57-2937-EF28-CFB3C84642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69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MSIPCMContentMarking" descr="{&quot;HashCode&quot;:-1348403003,&quot;Placement&quot;:&quot;Footer&quot;,&quot;Top&quot;:386.10614,&quot;Left&quot;:0.0,&quot;SlideWidth&quot;:720,&quot;SlideHeight&quot;:405}">
            <a:extLst>
              <a:ext uri="{FF2B5EF4-FFF2-40B4-BE49-F238E27FC236}">
                <a16:creationId xmlns:a16="http://schemas.microsoft.com/office/drawing/2014/main" id="{3E697998-0B79-495C-864F-D1E6CD20D2CF}"/>
              </a:ext>
            </a:extLst>
          </p:cNvPr>
          <p:cNvSpPr txBox="1"/>
          <p:nvPr userDrawn="1"/>
        </p:nvSpPr>
        <p:spPr>
          <a:xfrm>
            <a:off x="0" y="4954274"/>
            <a:ext cx="2130404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srgbClr val="0078D7">
                    <a:alpha val="0"/>
                  </a:srgbClr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121800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0" r:id="rId3"/>
    <p:sldLayoutId id="2147483654" r:id="rId4"/>
    <p:sldLayoutId id="2147483663" r:id="rId5"/>
    <p:sldLayoutId id="2147483649" r:id="rId6"/>
    <p:sldLayoutId id="2147483655" r:id="rId7"/>
    <p:sldLayoutId id="2147483658" r:id="rId8"/>
    <p:sldLayoutId id="2147483659" r:id="rId9"/>
    <p:sldLayoutId id="2147483653" r:id="rId10"/>
    <p:sldLayoutId id="2147483656" r:id="rId11"/>
    <p:sldLayoutId id="2147483657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venir Next Demi Bold"/>
          <a:ea typeface="+mj-ea"/>
          <a:cs typeface="Avenir Next Demi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Email@emailaddress.com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742950"/>
            <a:ext cx="3124200" cy="646331"/>
          </a:xfrm>
        </p:spPr>
        <p:txBody>
          <a:bodyPr wrap="square">
            <a:spAutoFit/>
          </a:bodyPr>
          <a:lstStyle/>
          <a:p>
            <a:r>
              <a:rPr lang="en-US" b="1"/>
              <a:t>Welcome to </a:t>
            </a:r>
            <a:endParaRPr lang="en-US" b="1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C79599F-34FC-4820-A8B9-109B47DF26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80999" y="3013627"/>
            <a:ext cx="2286001" cy="929725"/>
          </a:xfrm>
        </p:spPr>
        <p:txBody>
          <a:bodyPr>
            <a:noAutofit/>
          </a:bodyPr>
          <a:lstStyle/>
          <a:p>
            <a:r>
              <a:rPr lang="en-US" sz="1600" b="1">
                <a:solidFill>
                  <a:srgbClr val="FFFFFF"/>
                </a:solidFill>
                <a:ea typeface="Helvetica Light" charset="0"/>
                <a:cs typeface="Helvetica Light" charset="0"/>
              </a:rPr>
              <a:t>Conference</a:t>
            </a:r>
          </a:p>
          <a:p>
            <a:r>
              <a:rPr lang="en-US" sz="13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February 24–26, 2026</a:t>
            </a:r>
            <a:r>
              <a:rPr lang="en-US" sz="1300">
                <a:effectLst/>
              </a:rPr>
              <a:t> </a:t>
            </a:r>
          </a:p>
          <a:p>
            <a:r>
              <a:rPr lang="en-US" sz="1100"/>
              <a:t>Santa Clara Convention Center</a:t>
            </a:r>
          </a:p>
          <a:p>
            <a:endParaRPr lang="en-US" sz="1300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3F67021-C0FB-4CC7-BF9E-18F6C6BE792B}"/>
              </a:ext>
            </a:extLst>
          </p:cNvPr>
          <p:cNvSpPr txBox="1">
            <a:spLocks/>
          </p:cNvSpPr>
          <p:nvPr/>
        </p:nvSpPr>
        <p:spPr>
          <a:xfrm>
            <a:off x="2857501" y="3013627"/>
            <a:ext cx="2057398" cy="68580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b="0" i="0" kern="120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FFFFFF"/>
                </a:solidFill>
                <a:latin typeface="Arial" panose="020B0604020202020204" pitchFamily="34" charset="0"/>
                <a:ea typeface="Helvetica Light" charset="0"/>
                <a:cs typeface="Helvetica Light" charset="0"/>
              </a:rPr>
              <a:t>Expo</a:t>
            </a:r>
          </a:p>
          <a:p>
            <a:r>
              <a:rPr lang="en-US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February 25–26, 2026</a:t>
            </a:r>
            <a:r>
              <a:rPr lang="en-US" sz="13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D035763-59F6-8A48-B5F0-043D5A80A23F}"/>
              </a:ext>
            </a:extLst>
          </p:cNvPr>
          <p:cNvCxnSpPr>
            <a:cxnSpLocks/>
          </p:cNvCxnSpPr>
          <p:nvPr/>
        </p:nvCxnSpPr>
        <p:spPr>
          <a:xfrm>
            <a:off x="2667000" y="3021674"/>
            <a:ext cx="0" cy="7692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3" name="Picture 2" descr="A green text on a black background&#10;&#10;Description automatically generated">
            <a:extLst>
              <a:ext uri="{FF2B5EF4-FFF2-40B4-BE49-F238E27FC236}">
                <a16:creationId xmlns:a16="http://schemas.microsoft.com/office/drawing/2014/main" id="{233B4743-87EA-7F13-3828-F1BA010023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99" y="1504950"/>
            <a:ext cx="5158289" cy="1066800"/>
          </a:xfrm>
          <a:prstGeom prst="rect">
            <a:avLst/>
          </a:prstGeom>
        </p:spPr>
      </p:pic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A7EEEF02-AF2C-7CEF-3A83-CB69561EF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125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5204" y="301554"/>
            <a:ext cx="7048056" cy="1479734"/>
          </a:xfrm>
        </p:spPr>
        <p:txBody>
          <a:bodyPr/>
          <a:lstStyle/>
          <a:p>
            <a:r>
              <a:rPr lang="en-US" b="1" dirty="0"/>
              <a:t>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99258" y="1143360"/>
            <a:ext cx="5629402" cy="635042"/>
          </a:xfrm>
        </p:spPr>
        <p:txBody>
          <a:bodyPr/>
          <a:lstStyle/>
          <a:p>
            <a:r>
              <a:rPr lang="en-US" b="1" dirty="0">
                <a:latin typeface="+mj-lt"/>
              </a:rPr>
              <a:t>This is a subtitle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35204" y="1831883"/>
            <a:ext cx="5087142" cy="1479733"/>
          </a:xfrm>
        </p:spPr>
        <p:txBody>
          <a:bodyPr/>
          <a:lstStyle/>
          <a:p>
            <a:r>
              <a:rPr lang="en-US" dirty="0">
                <a:latin typeface="+mn-lt"/>
              </a:rPr>
              <a:t>Lorem ipsum dolor sit </a:t>
            </a:r>
            <a:r>
              <a:rPr lang="en-US" dirty="0" err="1">
                <a:latin typeface="+mn-lt"/>
              </a:rPr>
              <a:t>amet</a:t>
            </a:r>
            <a:r>
              <a:rPr lang="en-US" dirty="0">
                <a:latin typeface="+mn-lt"/>
              </a:rPr>
              <a:t>, </a:t>
            </a:r>
            <a:r>
              <a:rPr lang="en-US" dirty="0" err="1">
                <a:latin typeface="+mn-lt"/>
              </a:rPr>
              <a:t>consectetur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adipiscing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elit</a:t>
            </a:r>
            <a:r>
              <a:rPr lang="en-US" dirty="0">
                <a:latin typeface="+mn-lt"/>
              </a:rPr>
              <a:t>. </a:t>
            </a:r>
            <a:r>
              <a:rPr lang="en-US" dirty="0" err="1">
                <a:latin typeface="+mn-lt"/>
              </a:rPr>
              <a:t>Proin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condimentum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tristique</a:t>
            </a:r>
            <a:r>
              <a:rPr lang="en-US" dirty="0">
                <a:latin typeface="+mn-lt"/>
              </a:rPr>
              <a:t> dui </a:t>
            </a:r>
            <a:r>
              <a:rPr lang="en-US" dirty="0" err="1">
                <a:latin typeface="+mn-lt"/>
              </a:rPr>
              <a:t>quis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pretium</a:t>
            </a:r>
            <a:r>
              <a:rPr lang="en-US" dirty="0">
                <a:latin typeface="+mn-lt"/>
              </a:rPr>
              <a:t>. </a:t>
            </a:r>
            <a:r>
              <a:rPr lang="en-US" dirty="0" err="1">
                <a:latin typeface="+mn-lt"/>
              </a:rPr>
              <a:t>Etiam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dignissim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nibh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nec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velit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suscipit</a:t>
            </a:r>
            <a:r>
              <a:rPr lang="en-US" dirty="0">
                <a:latin typeface="+mn-lt"/>
              </a:rPr>
              <a:t>, in </a:t>
            </a:r>
            <a:r>
              <a:rPr lang="en-US" dirty="0" err="1">
                <a:latin typeface="+mn-lt"/>
              </a:rPr>
              <a:t>malesuada</a:t>
            </a:r>
            <a:r>
              <a:rPr lang="en-US" dirty="0">
                <a:latin typeface="+mn-lt"/>
              </a:rPr>
              <a:t> nisi </a:t>
            </a:r>
            <a:r>
              <a:rPr lang="en-US" dirty="0" err="1">
                <a:latin typeface="+mn-lt"/>
              </a:rPr>
              <a:t>egestas</a:t>
            </a:r>
            <a:r>
              <a:rPr lang="en-US" dirty="0">
                <a:latin typeface="+mn-lt"/>
              </a:rPr>
              <a:t>. </a:t>
            </a:r>
            <a:r>
              <a:rPr lang="en-US" dirty="0" err="1">
                <a:latin typeface="+mn-lt"/>
              </a:rPr>
              <a:t>Nullam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venenatis</a:t>
            </a:r>
            <a:r>
              <a:rPr lang="en-US" dirty="0">
                <a:latin typeface="+mn-lt"/>
              </a:rPr>
              <a:t>, </a:t>
            </a:r>
            <a:r>
              <a:rPr lang="en-US" dirty="0" err="1">
                <a:latin typeface="+mn-lt"/>
              </a:rPr>
              <a:t>arcu</a:t>
            </a:r>
            <a:r>
              <a:rPr lang="en-US" dirty="0">
                <a:latin typeface="+mn-lt"/>
              </a:rPr>
              <a:t> a </a:t>
            </a:r>
            <a:r>
              <a:rPr lang="en-US" dirty="0" err="1">
                <a:latin typeface="+mn-lt"/>
              </a:rPr>
              <a:t>lobortis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lacinia</a:t>
            </a:r>
            <a:r>
              <a:rPr lang="en-US" dirty="0">
                <a:latin typeface="+mn-lt"/>
              </a:rPr>
              <a:t>, lacus </a:t>
            </a:r>
            <a:r>
              <a:rPr lang="en-US" dirty="0" err="1">
                <a:latin typeface="+mn-lt"/>
              </a:rPr>
              <a:t>est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consectetur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sem</a:t>
            </a:r>
            <a:r>
              <a:rPr lang="en-US" dirty="0">
                <a:latin typeface="+mn-lt"/>
              </a:rPr>
              <a:t>, </a:t>
            </a:r>
            <a:r>
              <a:rPr lang="en-US" dirty="0" err="1">
                <a:latin typeface="+mn-lt"/>
              </a:rPr>
              <a:t>sed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tempor</a:t>
            </a:r>
            <a:r>
              <a:rPr lang="en-US" dirty="0">
                <a:latin typeface="+mn-lt"/>
              </a:rPr>
              <a:t> ex ligula </a:t>
            </a:r>
            <a:r>
              <a:rPr lang="en-US" dirty="0" err="1">
                <a:latin typeface="+mn-lt"/>
              </a:rPr>
              <a:t>quis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tortor</a:t>
            </a:r>
            <a:r>
              <a:rPr lang="en-US" dirty="0">
                <a:latin typeface="+mn-lt"/>
              </a:rPr>
              <a:t>. In </a:t>
            </a:r>
            <a:r>
              <a:rPr lang="en-US" dirty="0" err="1">
                <a:latin typeface="+mn-lt"/>
              </a:rPr>
              <a:t>tincidunt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turpis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nec</a:t>
            </a:r>
            <a:r>
              <a:rPr lang="en-US" dirty="0">
                <a:latin typeface="+mn-lt"/>
              </a:rPr>
              <a:t>.</a:t>
            </a:r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C5D8DE95-AEE9-7380-0F26-8DC8328282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484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Website.com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ea typeface="Helvetica Light" charset="0"/>
                <a:cs typeface="Helvetica Light" charset="0"/>
              </a:rPr>
              <a:t>Link to supporting material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ea typeface="Helvetica Light" charset="0"/>
                <a:cs typeface="Helvetica Light" charset="0"/>
              </a:rPr>
              <a:t>Your@email.com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EF1D8BA3-0D19-EAEF-E321-0286444587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521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39E711-D9F0-296E-EE8E-AC84356C718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26"/>
                </a:solidFill>
                <a:effectLst/>
              </a:rPr>
              <a:t>Speaker Name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BA76CF-3D39-BF96-7235-6449C07EC02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ffectLst/>
              </a:rPr>
              <a:t>Title, Company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47CC70-D3B7-D170-7A9C-E041BB77F6F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algn="ctr"/>
            <a:r>
              <a:rPr lang="en-US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</a:t>
            </a:r>
            <a:r>
              <a:rPr lang="en-US" b="0" i="0" dirty="0">
                <a:effectLst/>
                <a:latin typeface="-apple-system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emailaddress.com</a:t>
            </a:r>
            <a:r>
              <a:rPr lang="en-US" dirty="0">
                <a:effectLst/>
              </a:rPr>
              <a:t> | </a:t>
            </a:r>
            <a:r>
              <a:rPr lang="en-US" dirty="0" err="1">
                <a:effectLst/>
              </a:rPr>
              <a:t>Website.com</a:t>
            </a:r>
            <a:endParaRPr lang="en-US" dirty="0">
              <a:effectLst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B2F75D8D-46B5-8D20-45FB-CF2A81D4B7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041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YOUR SESSION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399258" y="2691026"/>
            <a:ext cx="5629402" cy="635042"/>
          </a:xfrm>
        </p:spPr>
        <p:txBody>
          <a:bodyPr/>
          <a:lstStyle/>
          <a:p>
            <a:r>
              <a:rPr lang="en-US" dirty="0">
                <a:latin typeface="+mn-lt"/>
                <a:ea typeface="Helvetica Light" charset="0"/>
                <a:cs typeface="Helvetica Light" charset="0"/>
              </a:rPr>
              <a:t>Speaker, (Company)</a:t>
            </a:r>
          </a:p>
          <a:p>
            <a:r>
              <a:rPr lang="en-US" dirty="0">
                <a:latin typeface="+mn-lt"/>
                <a:ea typeface="Helvetica Light" charset="0"/>
                <a:cs typeface="Helvetica Light" charset="0"/>
              </a:rPr>
              <a:t>Speaker 2, (Company)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399258" y="3468276"/>
            <a:ext cx="5629402" cy="635042"/>
          </a:xfrm>
        </p:spPr>
        <p:txBody>
          <a:bodyPr/>
          <a:lstStyle/>
          <a:p>
            <a:r>
              <a:rPr lang="en-US" dirty="0">
                <a:latin typeface="+mn-lt"/>
                <a:ea typeface="Helvetica Light Oblique" charset="0"/>
                <a:cs typeface="Helvetica Light Oblique" charset="0"/>
              </a:rPr>
              <a:t>Paper Author 1 (Company), Paper Author 2 (Company)</a:t>
            </a:r>
            <a:br>
              <a:rPr lang="en-US" dirty="0">
                <a:latin typeface="+mn-lt"/>
                <a:ea typeface="Helvetica Light Oblique" charset="0"/>
                <a:cs typeface="Helvetica Light Oblique" charset="0"/>
              </a:rPr>
            </a:br>
            <a:r>
              <a:rPr lang="en-US" dirty="0">
                <a:latin typeface="+mn-lt"/>
                <a:ea typeface="Helvetica Light Oblique" charset="0"/>
                <a:cs typeface="Helvetica Light Oblique" charset="0"/>
              </a:rPr>
              <a:t>Paper Author 3 (Company)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29294D-FAA7-5889-AC61-DD7721F18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083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1081" y="844061"/>
            <a:ext cx="1510566" cy="15421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Helvetica Light" charset="0"/>
                <a:ea typeface="Helvetica Light" charset="0"/>
                <a:cs typeface="Helvetica Light" charset="0"/>
              </a:rPr>
              <a:t>Image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1080" y="2613041"/>
            <a:ext cx="1510566" cy="15421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Helvetica Light" charset="0"/>
                <a:ea typeface="Helvetica Light" charset="0"/>
                <a:cs typeface="Helvetica Light" charset="0"/>
              </a:rPr>
              <a:t>Image </a:t>
            </a:r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1283A51B-25EF-995C-3EBA-D82003A7D8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49FF5BE1-9C71-4C84-C006-A10CF8C7581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9933" y="137075"/>
            <a:ext cx="7859894" cy="647854"/>
          </a:xfrm>
        </p:spPr>
        <p:txBody>
          <a:bodyPr/>
          <a:lstStyle/>
          <a:p>
            <a:r>
              <a:rPr lang="en-US" dirty="0"/>
              <a:t>SPEAKERS</a:t>
            </a:r>
            <a:br>
              <a:rPr lang="en-US" dirty="0"/>
            </a:b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2411426" y="777047"/>
            <a:ext cx="3754704" cy="339654"/>
          </a:xfrm>
        </p:spPr>
        <p:txBody>
          <a:bodyPr/>
          <a:lstStyle/>
          <a:p>
            <a:r>
              <a:rPr lang="en-US" dirty="0"/>
              <a:t>Speaker 1 Name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589564" y="1108793"/>
            <a:ext cx="4070181" cy="234485"/>
          </a:xfrm>
        </p:spPr>
        <p:txBody>
          <a:bodyPr/>
          <a:lstStyle/>
          <a:p>
            <a:r>
              <a:rPr lang="en-US" dirty="0"/>
              <a:t>Title, Company</a:t>
            </a:r>
          </a:p>
          <a:p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2589564" y="1319187"/>
            <a:ext cx="4070181" cy="258761"/>
          </a:xfrm>
        </p:spPr>
        <p:txBody>
          <a:bodyPr/>
          <a:lstStyle/>
          <a:p>
            <a:r>
              <a:rPr lang="en-US" dirty="0"/>
              <a:t>Email@address.com | website.com | @twitter</a:t>
            </a:r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2589564" y="1650958"/>
            <a:ext cx="5623852" cy="720007"/>
          </a:xfrm>
        </p:spPr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Proin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dui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, in </a:t>
            </a:r>
            <a:r>
              <a:rPr lang="en-US" dirty="0" err="1"/>
              <a:t>malesuada</a:t>
            </a:r>
            <a:r>
              <a:rPr lang="en-US" dirty="0"/>
              <a:t> nisi </a:t>
            </a:r>
            <a:r>
              <a:rPr lang="en-US" dirty="0" err="1"/>
              <a:t>egestas</a:t>
            </a:r>
            <a:r>
              <a:rPr lang="en-US" dirty="0"/>
              <a:t>. </a:t>
            </a:r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, </a:t>
            </a:r>
            <a:r>
              <a:rPr lang="en-US" dirty="0" err="1"/>
              <a:t>arcu</a:t>
            </a:r>
            <a:r>
              <a:rPr lang="en-US" dirty="0"/>
              <a:t> a ex ligula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risus</a:t>
            </a:r>
            <a:r>
              <a:rPr lang="en-US" dirty="0"/>
              <a:t>. 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2411426" y="2508743"/>
            <a:ext cx="3754704" cy="339654"/>
          </a:xfrm>
        </p:spPr>
        <p:txBody>
          <a:bodyPr/>
          <a:lstStyle/>
          <a:p>
            <a:r>
              <a:rPr lang="en-US" dirty="0"/>
              <a:t>Speaker 2 Name</a:t>
            </a:r>
          </a:p>
          <a:p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8"/>
          </p:nvPr>
        </p:nvSpPr>
        <p:spPr>
          <a:xfrm>
            <a:off x="2589564" y="2840489"/>
            <a:ext cx="4070181" cy="234485"/>
          </a:xfrm>
        </p:spPr>
        <p:txBody>
          <a:bodyPr/>
          <a:lstStyle/>
          <a:p>
            <a:r>
              <a:rPr lang="en-US" dirty="0"/>
              <a:t>Title, Company</a:t>
            </a:r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2589564" y="3050883"/>
            <a:ext cx="4070181" cy="258761"/>
          </a:xfrm>
        </p:spPr>
        <p:txBody>
          <a:bodyPr/>
          <a:lstStyle/>
          <a:p>
            <a:r>
              <a:rPr lang="en-US" dirty="0"/>
              <a:t>Email@address.com | website.com | @twitter</a:t>
            </a:r>
          </a:p>
          <a:p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2589564" y="3382654"/>
            <a:ext cx="5623852" cy="720007"/>
          </a:xfrm>
        </p:spPr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Proin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dui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, in </a:t>
            </a:r>
            <a:r>
              <a:rPr lang="en-US" dirty="0" err="1"/>
              <a:t>malesuada</a:t>
            </a:r>
            <a:r>
              <a:rPr lang="en-US" dirty="0"/>
              <a:t> nisi </a:t>
            </a:r>
            <a:r>
              <a:rPr lang="en-US" dirty="0" err="1"/>
              <a:t>egestas</a:t>
            </a:r>
            <a:r>
              <a:rPr lang="en-US" dirty="0"/>
              <a:t>. </a:t>
            </a:r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, </a:t>
            </a:r>
            <a:r>
              <a:rPr lang="en-US" dirty="0" err="1"/>
              <a:t>arcu</a:t>
            </a:r>
            <a:r>
              <a:rPr lang="en-US" dirty="0"/>
              <a:t> a ex ligula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risus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253A6B-22E7-C56E-FA40-F8D064A25A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331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73FD1268-3C52-C6E4-A32B-82793DA4CA0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D3B2032F-D3DC-7B48-C884-F5C2DD4ADBA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itle 37">
            <a:extLst>
              <a:ext uri="{FF2B5EF4-FFF2-40B4-BE49-F238E27FC236}">
                <a16:creationId xmlns:a16="http://schemas.microsoft.com/office/drawing/2014/main" id="{28838865-261C-7291-0F25-D7DBFAB3F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933" y="137075"/>
            <a:ext cx="7859894" cy="647854"/>
          </a:xfrm>
        </p:spPr>
        <p:txBody>
          <a:bodyPr/>
          <a:lstStyle/>
          <a:p>
            <a:r>
              <a:rPr lang="en-US"/>
              <a:t>SPEAKERS</a:t>
            </a:r>
            <a:endParaRPr lang="en-US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5F89E688-F36F-2FBC-E6D5-0CCEFFFC17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76400" y="835292"/>
            <a:ext cx="2716412" cy="290511"/>
          </a:xfrm>
        </p:spPr>
        <p:txBody>
          <a:bodyPr/>
          <a:lstStyle/>
          <a:p>
            <a:r>
              <a:rPr lang="en-US"/>
              <a:t>Moderator Name</a:t>
            </a:r>
            <a:endParaRPr lang="en-US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13B91F29-92BA-599D-B7A3-79DA5AB0F6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76400" y="1097328"/>
            <a:ext cx="2716412" cy="234485"/>
          </a:xfrm>
        </p:spPr>
        <p:txBody>
          <a:bodyPr/>
          <a:lstStyle/>
          <a:p>
            <a:r>
              <a:rPr lang="en-US"/>
              <a:t>Title, Company</a:t>
            </a:r>
            <a:endParaRPr lang="en-US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4046EE21-61B7-5095-BDF2-900788A973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76400" y="1307722"/>
            <a:ext cx="2716412" cy="258761"/>
          </a:xfrm>
        </p:spPr>
        <p:txBody>
          <a:bodyPr/>
          <a:lstStyle/>
          <a:p>
            <a:r>
              <a:rPr lang="en-US"/>
              <a:t>Email@address.com | website.com | @twitter</a:t>
            </a:r>
            <a:endParaRPr lang="en-US" dirty="0"/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48FA7F7B-FD4B-2A2E-52F6-B5C4C363E7C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76400" y="1639493"/>
            <a:ext cx="2716412" cy="744285"/>
          </a:xfrm>
        </p:spPr>
        <p:txBody>
          <a:bodyPr/>
          <a:lstStyle/>
          <a:p>
            <a:r>
              <a:rPr lang="en-US"/>
              <a:t>Lorem ipsum dolor sit amet, consectetur adipiscing elit. Proin condimentum tristique dui quis pretium. Etiam dignissim nibh nec velit suscipit, in malesuada nisi egestas. Nullam venenatis, arcu a ex ligula quis nibh, nec scelerisque risus. 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8892BB2-3C95-E6BB-2AB6-EEA1ED853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</p:spPr>
        <p:txBody>
          <a:bodyPr/>
          <a:lstStyle/>
          <a:p>
            <a:fld id="{6AF56D92-6C00-034B-8319-F400623588F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74F2FBB7-BB52-D3BC-9FED-EBFD9D32290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676400" y="2623464"/>
            <a:ext cx="2716412" cy="290511"/>
          </a:xfrm>
        </p:spPr>
        <p:txBody>
          <a:bodyPr/>
          <a:lstStyle/>
          <a:p>
            <a:r>
              <a:rPr lang="en-US"/>
              <a:t>Panelist 1 Name</a:t>
            </a:r>
            <a:endParaRPr lang="en-US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AB80FBA0-4AC3-26CF-8C6D-A510D03E925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676400" y="2885500"/>
            <a:ext cx="2716412" cy="234485"/>
          </a:xfrm>
        </p:spPr>
        <p:txBody>
          <a:bodyPr/>
          <a:lstStyle/>
          <a:p>
            <a:r>
              <a:rPr lang="en-US"/>
              <a:t>Title, Company</a:t>
            </a:r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FAD9C8F8-F9B8-55B8-8896-03AB674D97C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76400" y="3095894"/>
            <a:ext cx="2716412" cy="258761"/>
          </a:xfrm>
        </p:spPr>
        <p:txBody>
          <a:bodyPr/>
          <a:lstStyle/>
          <a:p>
            <a:r>
              <a:rPr lang="en-US"/>
              <a:t>Email@address.com | website.com | @twitter</a:t>
            </a:r>
            <a:endParaRPr lang="en-US" dirty="0"/>
          </a:p>
        </p:txBody>
      </p:sp>
      <p:sp>
        <p:nvSpPr>
          <p:cNvPr id="98" name="Text Placeholder 97">
            <a:extLst>
              <a:ext uri="{FF2B5EF4-FFF2-40B4-BE49-F238E27FC236}">
                <a16:creationId xmlns:a16="http://schemas.microsoft.com/office/drawing/2014/main" id="{B8E3BFE0-E9AE-7622-C982-2B9EDA80C57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676400" y="3427665"/>
            <a:ext cx="2716412" cy="744285"/>
          </a:xfrm>
        </p:spPr>
        <p:txBody>
          <a:bodyPr/>
          <a:lstStyle/>
          <a:p>
            <a:r>
              <a:rPr lang="en-US"/>
              <a:t>Lorem ipsum dolor sit amet, consectetur adipiscing elit. Proin condimentum tristique dui quis pretium. Etiam dignissim nibh nec velit suscipit, in malesuada nisi egestas. Nullam venenatis, arcu a ex ligula quis nibh, nec scelerisque risus. 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4BA17367-50CE-4E8C-7DB3-3A5F8A52B7D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46DA52B-6903-1499-3CA4-353833A67BF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B4FD423F-1A4B-EFA4-A632-EEA79F72B6E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61828" y="835292"/>
            <a:ext cx="2716412" cy="290511"/>
          </a:xfrm>
        </p:spPr>
        <p:txBody>
          <a:bodyPr/>
          <a:lstStyle/>
          <a:p>
            <a:r>
              <a:rPr lang="en-US"/>
              <a:t>Panelist 2 Name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45B215DA-97D4-E158-D7B9-14A89FCE02F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061828" y="1097328"/>
            <a:ext cx="2716412" cy="234485"/>
          </a:xfrm>
        </p:spPr>
        <p:txBody>
          <a:bodyPr/>
          <a:lstStyle/>
          <a:p>
            <a:r>
              <a:rPr lang="en-US"/>
              <a:t>Title, Company</a:t>
            </a:r>
            <a:endParaRPr lang="en-US" dirty="0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E50D4BE5-7A9E-7EF4-DE0A-9985282A9CF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061828" y="1307722"/>
            <a:ext cx="2716412" cy="258761"/>
          </a:xfrm>
        </p:spPr>
        <p:txBody>
          <a:bodyPr/>
          <a:lstStyle/>
          <a:p>
            <a:r>
              <a:rPr lang="en-US"/>
              <a:t>Email@address.com | website.com | @twitter</a:t>
            </a:r>
            <a:endParaRPr lang="en-US" dirty="0"/>
          </a:p>
        </p:txBody>
      </p:sp>
      <p:sp>
        <p:nvSpPr>
          <p:cNvPr id="101" name="Text Placeholder 100">
            <a:extLst>
              <a:ext uri="{FF2B5EF4-FFF2-40B4-BE49-F238E27FC236}">
                <a16:creationId xmlns:a16="http://schemas.microsoft.com/office/drawing/2014/main" id="{3FC48A3A-E836-0905-893A-A93D3480A54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061828" y="1639493"/>
            <a:ext cx="2716412" cy="744285"/>
          </a:xfrm>
        </p:spPr>
        <p:txBody>
          <a:bodyPr/>
          <a:lstStyle/>
          <a:p>
            <a:r>
              <a:rPr lang="en-US"/>
              <a:t>Lorem ipsum dolor sit amet, consectetur adipiscing elit. Proin condimentum tristique dui quis pretium. Etiam dignissim nibh nec velit suscipit, in malesuada nisi egestas. Nullam venenatis, arcu a ex ligula quis nibh, nec scelerisque risus. </a:t>
            </a:r>
            <a:endParaRPr lang="en-US" dirty="0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602F32DE-666A-A00A-77F5-3D1BA350975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061828" y="2623464"/>
            <a:ext cx="2716412" cy="290511"/>
          </a:xfrm>
        </p:spPr>
        <p:txBody>
          <a:bodyPr/>
          <a:lstStyle/>
          <a:p>
            <a:r>
              <a:rPr lang="en-US"/>
              <a:t>Panelist 3 Name</a:t>
            </a:r>
            <a:endParaRPr lang="en-US" dirty="0"/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3B7C3487-0E4C-650F-ED1B-7CC2AE9CD70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061828" y="2885500"/>
            <a:ext cx="2716412" cy="234485"/>
          </a:xfrm>
        </p:spPr>
        <p:txBody>
          <a:bodyPr/>
          <a:lstStyle/>
          <a:p>
            <a:r>
              <a:rPr lang="en-US"/>
              <a:t>Title, Company</a:t>
            </a:r>
            <a:endParaRPr lang="en-US" dirty="0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88E94703-966E-D711-3181-1DA0C848DB3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61828" y="3095894"/>
            <a:ext cx="2716412" cy="258761"/>
          </a:xfrm>
        </p:spPr>
        <p:txBody>
          <a:bodyPr/>
          <a:lstStyle/>
          <a:p>
            <a:r>
              <a:rPr lang="en-US"/>
              <a:t>Email@address.com | website.com | @twitter</a:t>
            </a:r>
            <a:endParaRPr lang="en-US" dirty="0"/>
          </a:p>
        </p:txBody>
      </p:sp>
      <p:sp>
        <p:nvSpPr>
          <p:cNvPr id="102" name="Text Placeholder 101">
            <a:extLst>
              <a:ext uri="{FF2B5EF4-FFF2-40B4-BE49-F238E27FC236}">
                <a16:creationId xmlns:a16="http://schemas.microsoft.com/office/drawing/2014/main" id="{ECD9BD2C-EEEE-2A48-4A99-C5873B493D5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061828" y="3427665"/>
            <a:ext cx="2716412" cy="744285"/>
          </a:xfrm>
        </p:spPr>
        <p:txBody>
          <a:bodyPr/>
          <a:lstStyle/>
          <a:p>
            <a:r>
              <a:rPr lang="en-US"/>
              <a:t>Lorem ipsum dolor sit amet, consectetur adipiscing elit. Proin condimentum tristique dui quis pretium. Etiam dignissim nibh nec velit suscipit, in malesuada nisi egestas. Nullam venenatis, arcu a ex ligula quis nibh, nec scelerisque risus.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831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FB7F8-02CC-13C9-2EA2-6E262B96B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icture Placeholder 77">
            <a:extLst>
              <a:ext uri="{FF2B5EF4-FFF2-40B4-BE49-F238E27FC236}">
                <a16:creationId xmlns:a16="http://schemas.microsoft.com/office/drawing/2014/main" id="{95C134C2-CA78-E242-8123-9B6F467775C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Picture Placeholder 78">
            <a:extLst>
              <a:ext uri="{FF2B5EF4-FFF2-40B4-BE49-F238E27FC236}">
                <a16:creationId xmlns:a16="http://schemas.microsoft.com/office/drawing/2014/main" id="{01633ABD-6B19-0A44-C894-334E6362C17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itle 37">
            <a:extLst>
              <a:ext uri="{FF2B5EF4-FFF2-40B4-BE49-F238E27FC236}">
                <a16:creationId xmlns:a16="http://schemas.microsoft.com/office/drawing/2014/main" id="{BFA10262-06F8-72DD-1D7E-0FFFB6788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933" y="137075"/>
            <a:ext cx="7859894" cy="647854"/>
          </a:xfrm>
        </p:spPr>
        <p:txBody>
          <a:bodyPr/>
          <a:lstStyle/>
          <a:p>
            <a:r>
              <a:rPr lang="en-US"/>
              <a:t>SPEAKERS</a:t>
            </a:r>
            <a:endParaRPr lang="en-US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E36F63ED-C5F8-69CF-9A83-C1BCB69275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76400" y="835292"/>
            <a:ext cx="2716412" cy="290511"/>
          </a:xfrm>
        </p:spPr>
        <p:txBody>
          <a:bodyPr/>
          <a:lstStyle/>
          <a:p>
            <a:r>
              <a:rPr lang="en-US"/>
              <a:t>Panelist 4 Name</a:t>
            </a:r>
            <a:endParaRPr lang="en-US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A86D6627-E3C9-D733-4E96-A664423FA2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76400" y="1097328"/>
            <a:ext cx="2716412" cy="234485"/>
          </a:xfrm>
        </p:spPr>
        <p:txBody>
          <a:bodyPr/>
          <a:lstStyle/>
          <a:p>
            <a:r>
              <a:rPr lang="en-US"/>
              <a:t>Title, Company</a:t>
            </a:r>
            <a:endParaRPr lang="en-US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9305421B-2ECD-2D4F-9D94-7E1DE12F30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76400" y="1307722"/>
            <a:ext cx="2716412" cy="258761"/>
          </a:xfrm>
        </p:spPr>
        <p:txBody>
          <a:bodyPr/>
          <a:lstStyle/>
          <a:p>
            <a:r>
              <a:rPr lang="en-US"/>
              <a:t>Email@address.com | website.com | @twitter</a:t>
            </a:r>
            <a:endParaRPr lang="en-US" dirty="0"/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CBBE13A7-0868-9A3A-41C0-7A2CBB56F8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76400" y="1639493"/>
            <a:ext cx="2716412" cy="744285"/>
          </a:xfrm>
        </p:spPr>
        <p:txBody>
          <a:bodyPr/>
          <a:lstStyle/>
          <a:p>
            <a:r>
              <a:rPr lang="en-US"/>
              <a:t>Lorem ipsum dolor sit amet, consectetur adipiscing elit. Proin condimentum tristique dui quis pretium. Etiam dignissim nibh nec velit suscipit, in malesuada nisi egestas. Nullam venenatis, arcu a ex ligula quis nibh, nec scelerisque risus. 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0B1921F-A5A0-0059-299B-9913949D6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</p:spPr>
        <p:txBody>
          <a:bodyPr/>
          <a:lstStyle/>
          <a:p>
            <a:fld id="{6AF56D92-6C00-034B-8319-F400623588F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1FD86B90-2CE8-6EF9-73DF-C93A18C2A54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676400" y="2623464"/>
            <a:ext cx="2716412" cy="290511"/>
          </a:xfrm>
        </p:spPr>
        <p:txBody>
          <a:bodyPr/>
          <a:lstStyle/>
          <a:p>
            <a:r>
              <a:rPr lang="en-US" dirty="0"/>
              <a:t>Panelist 5 Name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F5EB2274-7C54-3F14-3C39-2BBE8BD7593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676400" y="2885500"/>
            <a:ext cx="2716412" cy="234485"/>
          </a:xfrm>
        </p:spPr>
        <p:txBody>
          <a:bodyPr/>
          <a:lstStyle/>
          <a:p>
            <a:r>
              <a:rPr lang="en-US"/>
              <a:t>Title, Company</a:t>
            </a:r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4217EAE4-C4B9-4545-EAEC-DB01357D0FD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76400" y="3095894"/>
            <a:ext cx="2716412" cy="258761"/>
          </a:xfrm>
        </p:spPr>
        <p:txBody>
          <a:bodyPr/>
          <a:lstStyle/>
          <a:p>
            <a:r>
              <a:rPr lang="en-US"/>
              <a:t>Email@address.com | website.com | @twitter</a:t>
            </a:r>
            <a:endParaRPr lang="en-US" dirty="0"/>
          </a:p>
        </p:txBody>
      </p:sp>
      <p:sp>
        <p:nvSpPr>
          <p:cNvPr id="98" name="Text Placeholder 97">
            <a:extLst>
              <a:ext uri="{FF2B5EF4-FFF2-40B4-BE49-F238E27FC236}">
                <a16:creationId xmlns:a16="http://schemas.microsoft.com/office/drawing/2014/main" id="{C7C35D96-1E02-B246-116A-9A8A18B93E0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676400" y="3427665"/>
            <a:ext cx="2716412" cy="744285"/>
          </a:xfrm>
        </p:spPr>
        <p:txBody>
          <a:bodyPr/>
          <a:lstStyle/>
          <a:p>
            <a:r>
              <a:rPr lang="en-US"/>
              <a:t>Lorem ipsum dolor sit amet, consectetur adipiscing elit. Proin condimentum tristique dui quis pretium. Etiam dignissim nibh nec velit suscipit, in malesuada nisi egestas. Nullam venenatis, arcu a ex ligula quis nibh, nec scelerisque risus. </a:t>
            </a:r>
            <a:endParaRPr lang="en-US" dirty="0"/>
          </a:p>
        </p:txBody>
      </p:sp>
      <p:sp>
        <p:nvSpPr>
          <p:cNvPr id="80" name="Picture Placeholder 79">
            <a:extLst>
              <a:ext uri="{FF2B5EF4-FFF2-40B4-BE49-F238E27FC236}">
                <a16:creationId xmlns:a16="http://schemas.microsoft.com/office/drawing/2014/main" id="{8EB01AED-B204-71F7-5642-D5B2DB924AF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Picture Placeholder 80">
            <a:extLst>
              <a:ext uri="{FF2B5EF4-FFF2-40B4-BE49-F238E27FC236}">
                <a16:creationId xmlns:a16="http://schemas.microsoft.com/office/drawing/2014/main" id="{BBCE8EEA-5E3B-F6E7-6EE6-DF6FEBB3111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7729285-125C-7159-65E7-E4FC648419F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61828" y="835292"/>
            <a:ext cx="2716412" cy="290511"/>
          </a:xfrm>
        </p:spPr>
        <p:txBody>
          <a:bodyPr/>
          <a:lstStyle/>
          <a:p>
            <a:r>
              <a:rPr lang="en-US"/>
              <a:t>Panelist 6 Name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6951B2C8-8A6B-3220-31D5-DB1E2E7E510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061828" y="1097328"/>
            <a:ext cx="2716412" cy="234485"/>
          </a:xfrm>
        </p:spPr>
        <p:txBody>
          <a:bodyPr/>
          <a:lstStyle/>
          <a:p>
            <a:r>
              <a:rPr lang="en-US"/>
              <a:t>Title, Company</a:t>
            </a:r>
            <a:endParaRPr lang="en-US" dirty="0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AF3C8450-5D9C-A9AF-E5F1-6F8623DB4BA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061828" y="1307722"/>
            <a:ext cx="2716412" cy="258761"/>
          </a:xfrm>
        </p:spPr>
        <p:txBody>
          <a:bodyPr/>
          <a:lstStyle/>
          <a:p>
            <a:r>
              <a:rPr lang="en-US"/>
              <a:t>Email@address.com | website.com | @twitter</a:t>
            </a:r>
            <a:endParaRPr lang="en-US" dirty="0"/>
          </a:p>
        </p:txBody>
      </p:sp>
      <p:sp>
        <p:nvSpPr>
          <p:cNvPr id="101" name="Text Placeholder 100">
            <a:extLst>
              <a:ext uri="{FF2B5EF4-FFF2-40B4-BE49-F238E27FC236}">
                <a16:creationId xmlns:a16="http://schemas.microsoft.com/office/drawing/2014/main" id="{B6C9B2D7-1629-ED84-663C-94391C15924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061828" y="1639493"/>
            <a:ext cx="2716412" cy="744285"/>
          </a:xfrm>
        </p:spPr>
        <p:txBody>
          <a:bodyPr/>
          <a:lstStyle/>
          <a:p>
            <a:r>
              <a:rPr lang="en-US"/>
              <a:t>Lorem ipsum dolor sit amet, consectetur adipiscing elit. Proin condimentum tristique dui quis pretium. Etiam dignissim nibh nec velit suscipit, in malesuada nisi egestas. Nullam venenatis, arcu a ex ligula quis nibh, nec scelerisque risus. </a:t>
            </a:r>
            <a:endParaRPr lang="en-US" dirty="0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FFA44B86-78EA-F560-F7F4-6078AF051A9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061828" y="2623464"/>
            <a:ext cx="2716412" cy="290511"/>
          </a:xfrm>
        </p:spPr>
        <p:txBody>
          <a:bodyPr/>
          <a:lstStyle/>
          <a:p>
            <a:r>
              <a:rPr lang="en-US"/>
              <a:t>Panelist 7 Name</a:t>
            </a:r>
            <a:endParaRPr lang="en-US" dirty="0"/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BC9F5BD4-26E9-0068-3AF8-94E8737697F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061828" y="2885500"/>
            <a:ext cx="2716412" cy="234485"/>
          </a:xfrm>
        </p:spPr>
        <p:txBody>
          <a:bodyPr/>
          <a:lstStyle/>
          <a:p>
            <a:r>
              <a:rPr lang="en-US"/>
              <a:t>Title, Company</a:t>
            </a:r>
            <a:endParaRPr lang="en-US" dirty="0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92B8F803-2D21-D508-E8AE-B1E8C9A0164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61828" y="3095894"/>
            <a:ext cx="2716412" cy="258761"/>
          </a:xfrm>
        </p:spPr>
        <p:txBody>
          <a:bodyPr/>
          <a:lstStyle/>
          <a:p>
            <a:r>
              <a:rPr lang="en-US"/>
              <a:t>Email@address.com | website.com | @twitter</a:t>
            </a:r>
            <a:endParaRPr lang="en-US" dirty="0"/>
          </a:p>
        </p:txBody>
      </p:sp>
      <p:sp>
        <p:nvSpPr>
          <p:cNvPr id="102" name="Text Placeholder 101">
            <a:extLst>
              <a:ext uri="{FF2B5EF4-FFF2-40B4-BE49-F238E27FC236}">
                <a16:creationId xmlns:a16="http://schemas.microsoft.com/office/drawing/2014/main" id="{806D2096-1B69-A5DA-1BAE-2528EE73E17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061828" y="3427665"/>
            <a:ext cx="2716412" cy="744285"/>
          </a:xfrm>
        </p:spPr>
        <p:txBody>
          <a:bodyPr/>
          <a:lstStyle/>
          <a:p>
            <a:r>
              <a:rPr lang="en-US"/>
              <a:t>Lorem ipsum dolor sit amet, consectetur adipiscing elit. Proin condimentum tristique dui quis pretium. Etiam dignissim nibh nec velit suscipit, in malesuada nisi egestas. Nullam venenatis, arcu a ex ligula quis nibh, nec scelerisque risus.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349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26299C-091A-F2EA-473B-F621DA2D1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247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194310" indent="-194310"/>
            <a:r>
              <a:rPr lang="en-US" dirty="0"/>
              <a:t>Topic: </a:t>
            </a:r>
          </a:p>
          <a:p>
            <a:pPr marL="548640" lvl="1">
              <a:lnSpc>
                <a:spcPct val="150000"/>
              </a:lnSpc>
              <a:buSzPct val="80000"/>
            </a:pPr>
            <a:r>
              <a:rPr lang="en-US" sz="1200" dirty="0">
                <a:latin typeface="+mn-lt"/>
              </a:rPr>
              <a:t>Nam </a:t>
            </a:r>
            <a:r>
              <a:rPr lang="en-US" sz="1200" dirty="0" err="1">
                <a:latin typeface="+mn-lt"/>
              </a:rPr>
              <a:t>elementum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commodo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mattis</a:t>
            </a:r>
            <a:r>
              <a:rPr lang="en-US" sz="1200" dirty="0">
                <a:latin typeface="+mn-lt"/>
              </a:rPr>
              <a:t>. </a:t>
            </a:r>
            <a:r>
              <a:rPr lang="en-US" sz="1200" dirty="0" err="1">
                <a:latin typeface="+mn-lt"/>
              </a:rPr>
              <a:t>Pellentesque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malesuada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blandit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euismod</a:t>
            </a:r>
            <a:r>
              <a:rPr lang="en-US" sz="1200" dirty="0">
                <a:latin typeface="+mn-lt"/>
              </a:rPr>
              <a:t>. </a:t>
            </a:r>
          </a:p>
          <a:p>
            <a:pPr marL="194310" indent="-194310"/>
            <a:r>
              <a:rPr lang="en-US" dirty="0"/>
              <a:t>Topic: </a:t>
            </a:r>
          </a:p>
          <a:p>
            <a:pPr marL="548640" lvl="1">
              <a:lnSpc>
                <a:spcPct val="150000"/>
              </a:lnSpc>
              <a:buSzPct val="80000"/>
            </a:pPr>
            <a:r>
              <a:rPr lang="en-US" sz="1200" dirty="0">
                <a:latin typeface="+mn-lt"/>
              </a:rPr>
              <a:t>Nam </a:t>
            </a:r>
            <a:r>
              <a:rPr lang="en-US" sz="1200" dirty="0" err="1">
                <a:latin typeface="+mn-lt"/>
              </a:rPr>
              <a:t>elementum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commodo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mattis</a:t>
            </a:r>
            <a:r>
              <a:rPr lang="en-US" sz="1200" dirty="0">
                <a:latin typeface="+mn-lt"/>
              </a:rPr>
              <a:t>. </a:t>
            </a:r>
            <a:r>
              <a:rPr lang="en-US" sz="1200" dirty="0" err="1">
                <a:latin typeface="+mn-lt"/>
              </a:rPr>
              <a:t>Pellentesque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malesuada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blandit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euismod</a:t>
            </a:r>
            <a:r>
              <a:rPr lang="en-US" sz="1200" dirty="0">
                <a:latin typeface="+mn-lt"/>
              </a:rPr>
              <a:t>. </a:t>
            </a:r>
          </a:p>
          <a:p>
            <a:pPr marL="548640" lvl="1">
              <a:lnSpc>
                <a:spcPct val="150000"/>
              </a:lnSpc>
              <a:buSzPct val="80000"/>
            </a:pPr>
            <a:r>
              <a:rPr lang="en-US" sz="1200" dirty="0">
                <a:latin typeface="+mn-lt"/>
              </a:rPr>
              <a:t>Nam </a:t>
            </a:r>
            <a:r>
              <a:rPr lang="en-US" sz="1200" dirty="0" err="1">
                <a:latin typeface="+mn-lt"/>
              </a:rPr>
              <a:t>elementum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commodo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mattis</a:t>
            </a:r>
            <a:r>
              <a:rPr lang="en-US" sz="1200" dirty="0">
                <a:latin typeface="+mn-lt"/>
              </a:rPr>
              <a:t>. </a:t>
            </a:r>
            <a:r>
              <a:rPr lang="en-US" sz="1200" dirty="0" err="1">
                <a:latin typeface="+mn-lt"/>
              </a:rPr>
              <a:t>Pellentesque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malesuada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blandit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euismod</a:t>
            </a:r>
            <a:r>
              <a:rPr lang="en-US" sz="1200" dirty="0"/>
              <a:t>. </a:t>
            </a:r>
          </a:p>
          <a:p>
            <a:pPr marL="194310" indent="-194310"/>
            <a:r>
              <a:rPr lang="en-US" dirty="0"/>
              <a:t>Topic: </a:t>
            </a:r>
          </a:p>
          <a:p>
            <a:pPr marL="548640" lvl="1">
              <a:buSzPct val="80000"/>
            </a:pPr>
            <a:r>
              <a:rPr lang="en-US" sz="1200" dirty="0">
                <a:latin typeface="+mn-lt"/>
              </a:rPr>
              <a:t>Nam </a:t>
            </a:r>
            <a:r>
              <a:rPr lang="en-US" sz="1200" dirty="0" err="1">
                <a:latin typeface="+mn-lt"/>
              </a:rPr>
              <a:t>elementum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commodo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mattis</a:t>
            </a:r>
            <a:r>
              <a:rPr lang="en-US" sz="1200" dirty="0">
                <a:latin typeface="+mn-lt"/>
              </a:rPr>
              <a:t>. </a:t>
            </a:r>
            <a:r>
              <a:rPr lang="en-US" sz="1200" dirty="0" err="1">
                <a:latin typeface="+mn-lt"/>
              </a:rPr>
              <a:t>Pellentesque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malesuada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blandit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euismod</a:t>
            </a:r>
            <a:r>
              <a:rPr lang="en-US" sz="1200" dirty="0">
                <a:latin typeface="+mn-lt"/>
              </a:rPr>
              <a:t>.</a:t>
            </a:r>
          </a:p>
          <a:p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DF28B5-9B2C-B12C-85BA-ED77639F9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43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24130" y="930106"/>
            <a:ext cx="4800320" cy="2598738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Sed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ut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perspiciatis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unde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omnis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iste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natus</a:t>
            </a:r>
            <a:endParaRPr lang="en-US" dirty="0">
              <a:latin typeface="+mn-lt"/>
              <a:ea typeface="Helvetica Light" charset="0"/>
              <a:cs typeface="Helvetica Light" charset="0"/>
            </a:endParaRPr>
          </a:p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Sed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ut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perspiciatis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unde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omnis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iste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natus</a:t>
            </a:r>
            <a:endParaRPr lang="en-US" dirty="0">
              <a:latin typeface="+mn-lt"/>
              <a:ea typeface="Helvetica Light" charset="0"/>
              <a:cs typeface="Helvetica Light" charset="0"/>
            </a:endParaRPr>
          </a:p>
          <a:p>
            <a:pPr marL="731520" lvl="1">
              <a:lnSpc>
                <a:spcPct val="150000"/>
              </a:lnSpc>
              <a:spcAft>
                <a:spcPts val="300"/>
              </a:spcAft>
              <a:buSzPct val="80000"/>
            </a:pPr>
            <a:r>
              <a:rPr lang="en-US" sz="1200" dirty="0" err="1">
                <a:latin typeface="+mn-lt"/>
              </a:rPr>
              <a:t>Sed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ut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perspiciatis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unde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omnis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iste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natus</a:t>
            </a:r>
            <a:endParaRPr lang="en-US" sz="1200" dirty="0">
              <a:latin typeface="+mn-lt"/>
            </a:endParaRPr>
          </a:p>
          <a:p>
            <a:pPr marL="731520" lvl="1">
              <a:lnSpc>
                <a:spcPct val="150000"/>
              </a:lnSpc>
              <a:spcAft>
                <a:spcPts val="300"/>
              </a:spcAft>
              <a:buSzPct val="80000"/>
            </a:pPr>
            <a:r>
              <a:rPr lang="en-US" sz="1200" dirty="0" err="1">
                <a:latin typeface="+mn-lt"/>
              </a:rPr>
              <a:t>Sed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ut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perspiciatis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unde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omnis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iste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natus</a:t>
            </a:r>
            <a:endParaRPr lang="en-US" sz="1200" dirty="0">
              <a:latin typeface="+mn-lt"/>
            </a:endParaRPr>
          </a:p>
          <a:p>
            <a:pPr marL="731520" lvl="1">
              <a:lnSpc>
                <a:spcPct val="150000"/>
              </a:lnSpc>
              <a:spcAft>
                <a:spcPts val="300"/>
              </a:spcAft>
              <a:buSzPct val="80000"/>
            </a:pPr>
            <a:r>
              <a:rPr lang="en-US" sz="1200" dirty="0" err="1">
                <a:latin typeface="+mn-lt"/>
              </a:rPr>
              <a:t>Sed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ut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perspiciatis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unde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omnis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iste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natus</a:t>
            </a:r>
            <a:endParaRPr lang="en-US" sz="1200" dirty="0">
              <a:latin typeface="+mn-lt"/>
            </a:endParaRPr>
          </a:p>
          <a:p>
            <a:pPr marL="731520" lvl="1">
              <a:lnSpc>
                <a:spcPct val="150000"/>
              </a:lnSpc>
              <a:spcAft>
                <a:spcPts val="300"/>
              </a:spcAft>
              <a:buSzPct val="80000"/>
            </a:pPr>
            <a:r>
              <a:rPr lang="en-US" sz="1200" dirty="0" err="1">
                <a:latin typeface="+mn-lt"/>
              </a:rPr>
              <a:t>Sed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ut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perspiciatis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unde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omnis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iste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natus</a:t>
            </a:r>
            <a:endParaRPr lang="en-US" sz="1200" dirty="0">
              <a:latin typeface="+mn-lt"/>
            </a:endParaRPr>
          </a:p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Sed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ut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perspiciatis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unde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omnis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iste</a:t>
            </a:r>
            <a:r>
              <a:rPr lang="en-US" dirty="0">
                <a:latin typeface="+mn-lt"/>
                <a:ea typeface="Helvetica Light" charset="0"/>
                <a:cs typeface="Helvetica Light" charset="0"/>
              </a:rPr>
              <a:t> </a:t>
            </a:r>
            <a:r>
              <a:rPr lang="en-US" dirty="0" err="1">
                <a:latin typeface="+mn-lt"/>
                <a:ea typeface="Helvetica Light" charset="0"/>
                <a:cs typeface="Helvetica Light" charset="0"/>
              </a:rPr>
              <a:t>natus</a:t>
            </a:r>
            <a:endParaRPr lang="en-US" dirty="0">
              <a:latin typeface="+mn-lt"/>
              <a:ea typeface="Helvetica Light" charset="0"/>
              <a:cs typeface="Helvetica Light" charset="0"/>
            </a:endParaRPr>
          </a:p>
          <a:p>
            <a:pPr marL="731520" lvl="1">
              <a:lnSpc>
                <a:spcPct val="150000"/>
              </a:lnSpc>
              <a:spcAft>
                <a:spcPts val="300"/>
              </a:spcAft>
              <a:buSzPct val="80000"/>
            </a:pPr>
            <a:r>
              <a:rPr lang="en-US" sz="1200" dirty="0" err="1">
                <a:latin typeface="+mn-lt"/>
              </a:rPr>
              <a:t>Sed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ut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perspiciatis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unde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omnis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iste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natus</a:t>
            </a:r>
            <a:endParaRPr lang="en-US" sz="1200" dirty="0">
              <a:latin typeface="+mn-lt"/>
            </a:endParaRPr>
          </a:p>
          <a:p>
            <a:pPr marL="1097280" lvl="1">
              <a:lnSpc>
                <a:spcPct val="150000"/>
              </a:lnSpc>
              <a:spcAft>
                <a:spcPts val="300"/>
              </a:spcAft>
              <a:buSzPct val="80000"/>
              <a:buFont typeface=".HelveticaNeueDeskInterface-Regular" charset="-120"/>
              <a:buChar char="–"/>
            </a:pPr>
            <a:r>
              <a:rPr lang="en-US" i="1" dirty="0" err="1">
                <a:latin typeface="+mn-lt"/>
                <a:ea typeface="Helvetica Light Oblique" charset="0"/>
                <a:cs typeface="Helvetica Light Oblique" charset="0"/>
              </a:rPr>
              <a:t>Sed</a:t>
            </a:r>
            <a:r>
              <a:rPr lang="en-US" i="1" dirty="0">
                <a:latin typeface="+mn-lt"/>
                <a:ea typeface="Helvetica Light Oblique" charset="0"/>
                <a:cs typeface="Helvetica Light Oblique" charset="0"/>
              </a:rPr>
              <a:t> </a:t>
            </a:r>
            <a:r>
              <a:rPr lang="en-US" i="1" dirty="0" err="1">
                <a:latin typeface="+mn-lt"/>
                <a:ea typeface="Helvetica Light Oblique" charset="0"/>
                <a:cs typeface="Helvetica Light Oblique" charset="0"/>
              </a:rPr>
              <a:t>ut</a:t>
            </a:r>
            <a:r>
              <a:rPr lang="en-US" i="1" dirty="0">
                <a:latin typeface="+mn-lt"/>
                <a:ea typeface="Helvetica Light Oblique" charset="0"/>
                <a:cs typeface="Helvetica Light Oblique" charset="0"/>
              </a:rPr>
              <a:t> </a:t>
            </a:r>
            <a:r>
              <a:rPr lang="en-US" i="1" dirty="0" err="1">
                <a:latin typeface="+mn-lt"/>
                <a:ea typeface="Helvetica Light Oblique" charset="0"/>
                <a:cs typeface="Helvetica Light Oblique" charset="0"/>
              </a:rPr>
              <a:t>perspiciatis</a:t>
            </a:r>
            <a:r>
              <a:rPr lang="en-US" i="1" dirty="0">
                <a:latin typeface="+mn-lt"/>
                <a:ea typeface="Helvetica Light Oblique" charset="0"/>
                <a:cs typeface="Helvetica Light Oblique" charset="0"/>
              </a:rPr>
              <a:t> </a:t>
            </a:r>
            <a:r>
              <a:rPr lang="en-US" i="1" dirty="0" err="1">
                <a:latin typeface="+mn-lt"/>
                <a:ea typeface="Helvetica Light Oblique" charset="0"/>
                <a:cs typeface="Helvetica Light Oblique" charset="0"/>
              </a:rPr>
              <a:t>unde</a:t>
            </a:r>
            <a:r>
              <a:rPr lang="en-US" i="1" dirty="0">
                <a:latin typeface="+mn-lt"/>
                <a:ea typeface="Helvetica Light Oblique" charset="0"/>
                <a:cs typeface="Helvetica Light Oblique" charset="0"/>
              </a:rPr>
              <a:t> </a:t>
            </a:r>
            <a:r>
              <a:rPr lang="en-US" i="1" dirty="0" err="1">
                <a:latin typeface="+mn-lt"/>
                <a:ea typeface="Helvetica Light Oblique" charset="0"/>
                <a:cs typeface="Helvetica Light Oblique" charset="0"/>
              </a:rPr>
              <a:t>omnis</a:t>
            </a:r>
            <a:r>
              <a:rPr lang="en-US" i="1" dirty="0">
                <a:latin typeface="+mn-lt"/>
                <a:ea typeface="Helvetica Light Oblique" charset="0"/>
                <a:cs typeface="Helvetica Light Oblique" charset="0"/>
              </a:rPr>
              <a:t> </a:t>
            </a:r>
            <a:r>
              <a:rPr lang="en-US" i="1" dirty="0" err="1">
                <a:latin typeface="+mn-lt"/>
                <a:ea typeface="Helvetica Light Oblique" charset="0"/>
                <a:cs typeface="Helvetica Light Oblique" charset="0"/>
              </a:rPr>
              <a:t>iste</a:t>
            </a:r>
            <a:r>
              <a:rPr lang="en-US" i="1" dirty="0">
                <a:latin typeface="+mn-lt"/>
                <a:ea typeface="Helvetica Light Oblique" charset="0"/>
                <a:cs typeface="Helvetica Light Oblique" charset="0"/>
              </a:rPr>
              <a:t> </a:t>
            </a:r>
            <a:r>
              <a:rPr lang="en-US" i="1" dirty="0" err="1">
                <a:latin typeface="+mn-lt"/>
                <a:ea typeface="Helvetica Light Oblique" charset="0"/>
                <a:cs typeface="Helvetica Light Oblique" charset="0"/>
              </a:rPr>
              <a:t>natus</a:t>
            </a:r>
            <a:endParaRPr lang="en-US" i="1" dirty="0">
              <a:latin typeface="+mn-lt"/>
              <a:ea typeface="Helvetica Light Oblique" charset="0"/>
              <a:cs typeface="Helvetica Light Oblique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+mn-lt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Type equation here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88EBA9-1B0C-5131-4F42-3085A8FBFE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588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6836326" y="1074498"/>
            <a:ext cx="2144389" cy="2079470"/>
          </a:xfrm>
        </p:spPr>
        <p:txBody>
          <a:bodyPr/>
          <a:lstStyle/>
          <a:p>
            <a:r>
              <a:rPr lang="en-US" dirty="0">
                <a:latin typeface="+mn-lt"/>
              </a:rPr>
              <a:t>Lorem ipsum dolor sit </a:t>
            </a:r>
            <a:r>
              <a:rPr lang="en-US" dirty="0" err="1">
                <a:latin typeface="+mn-lt"/>
              </a:rPr>
              <a:t>amet</a:t>
            </a:r>
            <a:r>
              <a:rPr lang="en-US" dirty="0">
                <a:latin typeface="+mn-lt"/>
              </a:rPr>
              <a:t>, </a:t>
            </a:r>
            <a:r>
              <a:rPr lang="en-US" dirty="0" err="1">
                <a:latin typeface="+mn-lt"/>
              </a:rPr>
              <a:t>consectetur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adipiscing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elit</a:t>
            </a:r>
            <a:r>
              <a:rPr lang="en-US" dirty="0">
                <a:latin typeface="+mn-lt"/>
              </a:rPr>
              <a:t>. </a:t>
            </a:r>
            <a:r>
              <a:rPr lang="en-US" dirty="0" err="1">
                <a:latin typeface="+mn-lt"/>
              </a:rPr>
              <a:t>Proin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condimentum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tristique</a:t>
            </a:r>
            <a:r>
              <a:rPr lang="en-US" dirty="0">
                <a:latin typeface="+mn-lt"/>
              </a:rPr>
              <a:t> dui </a:t>
            </a:r>
            <a:r>
              <a:rPr lang="en-US" dirty="0" err="1">
                <a:latin typeface="+mn-lt"/>
              </a:rPr>
              <a:t>quis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pretium</a:t>
            </a:r>
            <a:r>
              <a:rPr lang="en-US" dirty="0">
                <a:latin typeface="+mn-lt"/>
              </a:rPr>
              <a:t>. </a:t>
            </a:r>
            <a:r>
              <a:rPr lang="en-US" dirty="0" err="1">
                <a:latin typeface="+mn-lt"/>
              </a:rPr>
              <a:t>Etiam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dignissim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nibh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nec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velit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suscipit</a:t>
            </a:r>
            <a:r>
              <a:rPr lang="en-US" dirty="0">
                <a:latin typeface="+mn-lt"/>
              </a:rPr>
              <a:t>, in </a:t>
            </a:r>
            <a:r>
              <a:rPr lang="en-US" dirty="0" err="1">
                <a:latin typeface="+mn-lt"/>
              </a:rPr>
              <a:t>malesuada</a:t>
            </a:r>
            <a:r>
              <a:rPr lang="en-US" dirty="0">
                <a:latin typeface="+mn-lt"/>
              </a:rPr>
              <a:t> nisi </a:t>
            </a:r>
            <a:r>
              <a:rPr lang="en-US" dirty="0" err="1">
                <a:latin typeface="+mn-lt"/>
              </a:rPr>
              <a:t>egestas</a:t>
            </a:r>
            <a:r>
              <a:rPr lang="en-US" dirty="0">
                <a:latin typeface="+mn-lt"/>
              </a:rPr>
              <a:t>. </a:t>
            </a:r>
            <a:r>
              <a:rPr lang="en-US" dirty="0" err="1">
                <a:latin typeface="+mn-lt"/>
              </a:rPr>
              <a:t>Nullam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venenatis</a:t>
            </a:r>
            <a:r>
              <a:rPr lang="en-US" dirty="0">
                <a:latin typeface="+mn-lt"/>
              </a:rPr>
              <a:t>, </a:t>
            </a:r>
            <a:r>
              <a:rPr lang="en-US" dirty="0" err="1">
                <a:latin typeface="+mn-lt"/>
              </a:rPr>
              <a:t>arcu</a:t>
            </a:r>
            <a:r>
              <a:rPr lang="en-US" dirty="0">
                <a:latin typeface="+mn-lt"/>
              </a:rPr>
              <a:t> a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This is a subtitle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This is a subtitle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186120" y="2153206"/>
            <a:ext cx="903559" cy="27849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6CC24A"/>
                </a:solidFill>
                <a:latin typeface="Helvetica Light" charset="0"/>
                <a:ea typeface="Helvetica Light" charset="0"/>
                <a:cs typeface="Helvetica Light" charset="0"/>
              </a:rPr>
              <a:t>VS.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29A8F87-F6FD-12EA-A086-45E517DAE0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8000" y="4749678"/>
            <a:ext cx="10505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6AF56D92-6C00-034B-8319-F400623588F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303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17859_DCI21_MasterSpeakerSlideTemplate" id="{5BEB858E-C9E8-2243-8DB1-9E97D2833FF5}" vid="{FA8F6EBC-CEEC-CF44-B992-C9DBF17113E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7d6ae1e-a5d4-4376-8c23-48f7f805d9ba">
      <Terms xmlns="http://schemas.microsoft.com/office/infopath/2007/PartnerControls"/>
    </lcf76f155ced4ddcb4097134ff3c332f>
    <TaxCatchAll xmlns="a1d9dcf0-ea05-4c60-9dfc-1593bab61ef8" xsi:nil="true"/>
    <IconOverlay xmlns="http://schemas.microsoft.com/sharepoint/v4" xsi:nil="true"/>
    <ArchiverLinkFileType xmlns="37d6ae1e-a5d4-4376-8c23-48f7f805d9b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F616BBF2316344B190A9EB82051D71" ma:contentTypeVersion="22" ma:contentTypeDescription="Create a new document." ma:contentTypeScope="" ma:versionID="b23ef94da15868b38d21c79f1241d7a0">
  <xsd:schema xmlns:xsd="http://www.w3.org/2001/XMLSchema" xmlns:xs="http://www.w3.org/2001/XMLSchema" xmlns:p="http://schemas.microsoft.com/office/2006/metadata/properties" xmlns:ns1="http://schemas.microsoft.com/sharepoint/v3" xmlns:ns2="37d6ae1e-a5d4-4376-8c23-48f7f805d9ba" xmlns:ns3="a1d9dcf0-ea05-4c60-9dfc-1593bab61ef8" xmlns:ns4="http://schemas.microsoft.com/sharepoint/v4" targetNamespace="http://schemas.microsoft.com/office/2006/metadata/properties" ma:root="true" ma:fieldsID="84b9d571e4431594336d598dcfe54da9" ns1:_="" ns2:_="" ns3:_="" ns4:_="">
    <xsd:import namespace="http://schemas.microsoft.com/sharepoint/v3"/>
    <xsd:import namespace="37d6ae1e-a5d4-4376-8c23-48f7f805d9ba"/>
    <xsd:import namespace="a1d9dcf0-ea05-4c60-9dfc-1593bab61ef8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8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9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d6ae1e-a5d4-4376-8c23-48f7f805d9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ArchiverLinkFileType" ma:index="26" nillable="true" ma:displayName="ArchiverLinkFileType" ma:hidden="true" ma:internalName="ArchiverLinkFileTyp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d9dcf0-ea05-4c60-9dfc-1593bab61ef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279e771-7291-402a-beea-689b2401b7d7}" ma:internalName="TaxCatchAll" ma:showField="CatchAllData" ma:web="a1d9dcf0-ea05-4c60-9dfc-1593bab61e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7A5B29-2263-4700-BA5A-E47A9FDDACE2}">
  <ds:schemaRefs>
    <ds:schemaRef ds:uri="http://schemas.microsoft.com/office/2006/documentManagement/types"/>
    <ds:schemaRef ds:uri="5dcacb93-ea3f-4953-97d0-e60ae4995a4f"/>
    <ds:schemaRef ds:uri="http://purl.org/dc/elements/1.1/"/>
    <ds:schemaRef ds:uri="fc04a871-5bf6-4248-9649-ba8de768a5e1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b5738236-0a6b-4791-b3fd-b84fdd2d1f5c"/>
    <ds:schemaRef ds:uri="98c86002-dda5-42ac-9576-afbca21d548e"/>
  </ds:schemaRefs>
</ds:datastoreItem>
</file>

<file path=customXml/itemProps2.xml><?xml version="1.0" encoding="utf-8"?>
<ds:datastoreItem xmlns:ds="http://schemas.openxmlformats.org/officeDocument/2006/customXml" ds:itemID="{55F7911A-B5DB-416E-A235-04FE3C3DD0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D1A8DC-C2DB-4A9B-868D-C8F0BB424CEB}"/>
</file>

<file path=docProps/app.xml><?xml version="1.0" encoding="utf-8"?>
<Properties xmlns="http://schemas.openxmlformats.org/officeDocument/2006/extended-properties" xmlns:vt="http://schemas.openxmlformats.org/officeDocument/2006/docPropsVTypes">
  <Template>17859_DCI21_MasterSpeakerSlideTemplate</Template>
  <TotalTime>1367</TotalTime>
  <Words>925</Words>
  <Application>Microsoft Office PowerPoint</Application>
  <PresentationFormat>On-screen Show (16:9)</PresentationFormat>
  <Paragraphs>104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.HelveticaNeueDeskInterface-Regular</vt:lpstr>
      <vt:lpstr>-apple-system</vt:lpstr>
      <vt:lpstr>Arial</vt:lpstr>
      <vt:lpstr>Avenir Next Demi Bold</vt:lpstr>
      <vt:lpstr>Calibri</vt:lpstr>
      <vt:lpstr>Courier New</vt:lpstr>
      <vt:lpstr>Helvetica</vt:lpstr>
      <vt:lpstr>Helvetica Light</vt:lpstr>
      <vt:lpstr>Helvetica Oblique</vt:lpstr>
      <vt:lpstr>Rockwell</vt:lpstr>
      <vt:lpstr>Wingdings</vt:lpstr>
      <vt:lpstr>Office Theme</vt:lpstr>
      <vt:lpstr>Welcome to </vt:lpstr>
      <vt:lpstr>YOUR SESSION TITLE</vt:lpstr>
      <vt:lpstr>SPEAKERS </vt:lpstr>
      <vt:lpstr>SPEAKERS</vt:lpstr>
      <vt:lpstr>SPEAKERS</vt:lpstr>
      <vt:lpstr>TITLE</vt:lpstr>
      <vt:lpstr>TITLE</vt:lpstr>
      <vt:lpstr>TITLE</vt:lpstr>
      <vt:lpstr>TITLE</vt:lpstr>
      <vt:lpstr>TITLE</vt:lpstr>
      <vt:lpstr>MORE INFORMATION</vt:lpstr>
      <vt:lpstr>PowerPoint Presentation</vt:lpstr>
    </vt:vector>
  </TitlesOfParts>
  <Company>UBM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</dc:title>
  <dc:creator>Hurley, Edward</dc:creator>
  <cp:lastModifiedBy>Price, Naomi</cp:lastModifiedBy>
  <cp:revision>34</cp:revision>
  <dcterms:created xsi:type="dcterms:W3CDTF">2021-04-27T14:24:42Z</dcterms:created>
  <dcterms:modified xsi:type="dcterms:W3CDTF">2025-03-18T13:45:19Z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0x0101000BF616BBF2316344B190A9EB82051D71</vt:lpwstr>
  </property>
  <property fmtid="{D5CDD505-2E9C-101B-9397-08002B2CF9AE}" pid="3" name="MSIP_Label_2bbab825-a111-45e4-86a1-18cee0005896_Enabled">
    <vt:lpwstr>true</vt:lpwstr>
  </property>
  <property fmtid="{D5CDD505-2E9C-101B-9397-08002B2CF9AE}" pid="4" name="MSIP_Label_2bbab825-a111-45e4-86a1-18cee0005896_SetDate">
    <vt:lpwstr>2022-04-20T17:09:28Z</vt:lpwstr>
  </property>
  <property fmtid="{D5CDD505-2E9C-101B-9397-08002B2CF9AE}" pid="5" name="MSIP_Label_2bbab825-a111-45e4-86a1-18cee0005896_Method">
    <vt:lpwstr>Standard</vt:lpwstr>
  </property>
  <property fmtid="{D5CDD505-2E9C-101B-9397-08002B2CF9AE}" pid="6" name="MSIP_Label_2bbab825-a111-45e4-86a1-18cee0005896_Name">
    <vt:lpwstr>2bbab825-a111-45e4-86a1-18cee0005896</vt:lpwstr>
  </property>
  <property fmtid="{D5CDD505-2E9C-101B-9397-08002B2CF9AE}" pid="7" name="MSIP_Label_2bbab825-a111-45e4-86a1-18cee0005896_SiteId">
    <vt:lpwstr>2567d566-604c-408a-8a60-55d0dc9d9d6b</vt:lpwstr>
  </property>
  <property fmtid="{D5CDD505-2E9C-101B-9397-08002B2CF9AE}" pid="8" name="MSIP_Label_2bbab825-a111-45e4-86a1-18cee0005896_ActionId">
    <vt:lpwstr>3cf59746-6daa-4ec0-9429-bfcc011d72d9</vt:lpwstr>
  </property>
  <property fmtid="{D5CDD505-2E9C-101B-9397-08002B2CF9AE}" pid="9" name="MSIP_Label_2bbab825-a111-45e4-86a1-18cee0005896_ContentBits">
    <vt:lpwstr>2</vt:lpwstr>
  </property>
  <property fmtid="{D5CDD505-2E9C-101B-9397-08002B2CF9AE}" pid="10" name="MediaServiceImageTags">
    <vt:lpwstr/>
  </property>
</Properties>
</file>